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5" r:id="rId2"/>
    <p:sldId id="313" r:id="rId3"/>
    <p:sldId id="348" r:id="rId4"/>
    <p:sldId id="321" r:id="rId5"/>
    <p:sldId id="335" r:id="rId6"/>
    <p:sldId id="322" r:id="rId7"/>
    <p:sldId id="323" r:id="rId8"/>
    <p:sldId id="324" r:id="rId9"/>
    <p:sldId id="325" r:id="rId10"/>
    <p:sldId id="326" r:id="rId11"/>
    <p:sldId id="331" r:id="rId12"/>
    <p:sldId id="327" r:id="rId13"/>
    <p:sldId id="332" r:id="rId14"/>
    <p:sldId id="328" r:id="rId15"/>
    <p:sldId id="333" r:id="rId16"/>
    <p:sldId id="329" r:id="rId17"/>
    <p:sldId id="334" r:id="rId18"/>
    <p:sldId id="330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7" r:id="rId30"/>
    <p:sldId id="346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006" autoAdjust="0"/>
    <p:restoredTop sz="94629" autoAdjust="0"/>
  </p:normalViewPr>
  <p:slideViewPr>
    <p:cSldViewPr showGuides="1">
      <p:cViewPr>
        <p:scale>
          <a:sx n="75" d="100"/>
          <a:sy n="75" d="100"/>
        </p:scale>
        <p:origin x="-378" y="-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59088EAF-6ECA-4616-85EF-35AA19C641F3}" type="datetimeFigureOut">
              <a:rPr lang="vi-VN"/>
              <a:pPr/>
              <a:t>13/11/2014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5" name="Chỗ dành sẵn cho Số Trang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D9F912AB-2776-42F2-A957-313FC7EFEDB9}" type="slidenum">
              <a:rPr lang="vi-VN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vi-VN" sz="1200"/>
            </a:lvl1pPr>
          </a:lstStyle>
          <a:p>
            <a:fld id="{3ABD2D7A-D230-4F91-BD59-0A39C2703BA8}" type="datetimeFigureOut">
              <a:rPr/>
              <a:pPr/>
              <a:t>12/26/2013</a:t>
            </a:fld>
            <a:endParaRPr lang="vi-VN"/>
          </a:p>
        </p:txBody>
      </p:sp>
      <p:sp>
        <p:nvSpPr>
          <p:cNvPr id="4" name="Chỗ dành sẵn cho Ảnh Trang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vi-VN" sz="1200"/>
            </a:lvl1pPr>
          </a:lstStyle>
          <a:p>
            <a:endParaRPr lang="vi-VN"/>
          </a:p>
        </p:txBody>
      </p:sp>
      <p:sp>
        <p:nvSpPr>
          <p:cNvPr id="7" name="Chỗ dành sẵn cho Số Trang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vi-VN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vi-V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̉n chiếu Tiêu đê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vi-VN" sz="660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vi-VN" sz="2000" cap="all" spc="200" baseline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Bấm để sửa kiểu tiêu đề phụ Bản cái</a:t>
            </a:r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ăn bản và Tiêu đề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vi-VN"/>
            </a:lvl5pPr>
            <a:lvl6pPr latinLnBrk="0">
              <a:defRPr lang="vi-VN"/>
            </a:lvl6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vi-VN" sz="4800" b="0" cap="none" baseline="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vi-VN" sz="200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vi-V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Chủ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 latinLnBrk="0">
              <a:defRPr lang="vi-VN" sz="2400"/>
            </a:lvl1pPr>
            <a:lvl2pPr latinLnBrk="0">
              <a:defRPr lang="vi-VN" sz="2000"/>
            </a:lvl2pPr>
            <a:lvl3pPr latinLnBrk="0">
              <a:defRPr lang="vi-VN" sz="1800"/>
            </a:lvl3pPr>
            <a:lvl4pPr latinLnBrk="0">
              <a:defRPr lang="vi-VN" sz="1600"/>
            </a:lvl4pPr>
            <a:lvl5pPr latinLnBrk="0">
              <a:defRPr lang="vi-VN" sz="1600"/>
            </a:lvl5pPr>
            <a:lvl6pPr latinLnBrk="0">
              <a:defRPr lang="vi-VN" sz="1600"/>
            </a:lvl6pPr>
            <a:lvl7pPr latinLnBrk="0">
              <a:defRPr lang="vi-VN" sz="1600"/>
            </a:lvl7pPr>
            <a:lvl8pPr latinLnBrk="0">
              <a:defRPr lang="vi-VN" sz="1600"/>
            </a:lvl8pPr>
            <a:lvl9pPr latinLnBrk="0">
              <a:defRPr lang="vi-VN" sz="1600"/>
            </a:lvl9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 latinLnBrk="0">
              <a:defRPr lang="vi-VN" sz="2400"/>
            </a:lvl1pPr>
            <a:lvl2pPr latinLnBrk="0">
              <a:defRPr lang="vi-VN" sz="2000"/>
            </a:lvl2pPr>
            <a:lvl3pPr latinLnBrk="0">
              <a:defRPr lang="vi-VN" sz="1800"/>
            </a:lvl3pPr>
            <a:lvl4pPr latinLnBrk="0">
              <a:defRPr lang="vi-VN" sz="1600"/>
            </a:lvl4pPr>
            <a:lvl5pPr latinLnBrk="0">
              <a:defRPr lang="vi-VN" sz="1600"/>
            </a:lvl5pPr>
            <a:lvl6pPr latinLnBrk="0">
              <a:defRPr lang="vi-VN" sz="1600"/>
            </a:lvl6pPr>
            <a:lvl7pPr latinLnBrk="0">
              <a:defRPr lang="vi-VN" sz="1600"/>
            </a:lvl7pPr>
            <a:lvl8pPr latinLnBrk="0">
              <a:defRPr lang="vi-VN" sz="1600"/>
            </a:lvl8pPr>
            <a:lvl9pPr latinLnBrk="0">
              <a:defRPr lang="vi-VN" sz="1600"/>
            </a:lvl9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Trang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vi-VN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vi-VN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vi-VN"/>
              <a:t>Bấm để sửa kiểu văn bản Chủ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vi-VN" sz="2400"/>
            </a:lvl1pPr>
            <a:lvl2pPr latinLnBrk="0">
              <a:defRPr lang="vi-VN" sz="2000"/>
            </a:lvl2pPr>
            <a:lvl3pPr latinLnBrk="0">
              <a:defRPr lang="vi-VN" sz="1800"/>
            </a:lvl3pPr>
            <a:lvl4pPr latinLnBrk="0">
              <a:defRPr lang="vi-VN" sz="1600"/>
            </a:lvl4pPr>
            <a:lvl5pPr latinLnBrk="0">
              <a:defRPr lang="vi-VN" sz="1600"/>
            </a:lvl5pPr>
            <a:lvl6pPr latinLnBrk="0">
              <a:defRPr lang="vi-VN" sz="1600"/>
            </a:lvl6pPr>
            <a:lvl7pPr latinLnBrk="0">
              <a:defRPr lang="vi-VN" sz="1600"/>
            </a:lvl7pPr>
            <a:lvl8pPr latinLnBrk="0">
              <a:defRPr lang="vi-VN" sz="1600"/>
            </a:lvl8pPr>
            <a:lvl9pPr latinLnBrk="0">
              <a:defRPr lang="vi-VN" sz="1600"/>
            </a:lvl9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vi-VN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vi-VN"/>
              <a:t>Bấm để sửa kiểu văn bản Chủ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vi-VN" sz="2400"/>
            </a:lvl1pPr>
            <a:lvl2pPr latinLnBrk="0">
              <a:defRPr lang="vi-VN" sz="2000"/>
            </a:lvl2pPr>
            <a:lvl3pPr latinLnBrk="0">
              <a:defRPr lang="vi-VN" sz="1800"/>
            </a:lvl3pPr>
            <a:lvl4pPr latinLnBrk="0">
              <a:defRPr lang="vi-VN" sz="1600"/>
            </a:lvl4pPr>
            <a:lvl5pPr latinLnBrk="0">
              <a:defRPr lang="vi-VN" sz="1600"/>
            </a:lvl5pPr>
            <a:lvl6pPr latinLnBrk="0">
              <a:defRPr lang="vi-VN" sz="1600"/>
            </a:lvl6pPr>
            <a:lvl7pPr latinLnBrk="0">
              <a:defRPr lang="vi-VN" sz="1600"/>
            </a:lvl7pPr>
            <a:lvl8pPr latinLnBrk="0">
              <a:defRPr lang="vi-VN" sz="1600"/>
            </a:lvl8pPr>
            <a:lvl9pPr latinLnBrk="0">
              <a:defRPr lang="vi-VN" sz="1600"/>
            </a:lvl9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Trang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Trang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Trang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ú thí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 latinLnBrk="0">
              <a:lnSpc>
                <a:spcPct val="90000"/>
              </a:lnSpc>
              <a:defRPr lang="vi-VN" sz="3600" b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 latinLnBrk="0">
              <a:defRPr lang="vi-VN" sz="2400"/>
            </a:lvl1pPr>
            <a:lvl2pPr latinLnBrk="0">
              <a:defRPr lang="vi-VN" sz="2000"/>
            </a:lvl2pPr>
            <a:lvl3pPr latinLnBrk="0">
              <a:defRPr lang="vi-VN" sz="1800"/>
            </a:lvl3pPr>
            <a:lvl4pPr latinLnBrk="0">
              <a:defRPr lang="vi-VN" sz="1600"/>
            </a:lvl4pPr>
            <a:lvl5pPr latinLnBrk="0">
              <a:defRPr lang="vi-VN" sz="1600"/>
            </a:lvl5pPr>
            <a:lvl6pPr latinLnBrk="0">
              <a:defRPr lang="vi-VN" sz="1600"/>
            </a:lvl6pPr>
            <a:lvl7pPr latinLnBrk="0">
              <a:defRPr lang="vi-VN" sz="1600"/>
            </a:lvl7pPr>
            <a:lvl8pPr latinLnBrk="0">
              <a:defRPr lang="vi-VN" sz="1600"/>
            </a:lvl8pPr>
            <a:lvl9pPr latinLnBrk="0">
              <a:defRPr lang="vi-VN" sz="1600"/>
            </a:lvl9pPr>
          </a:lstStyle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vi-VN" sz="1800"/>
            </a:lvl1pPr>
            <a:lvl2pPr marL="457200" indent="0" latinLnBrk="0">
              <a:buNone/>
              <a:defRPr lang="vi-VN" sz="1200"/>
            </a:lvl2pPr>
            <a:lvl3pPr marL="914400" indent="0" latinLnBrk="0">
              <a:buNone/>
              <a:defRPr lang="vi-VN" sz="1000"/>
            </a:lvl3pPr>
            <a:lvl4pPr marL="1371600" indent="0" latinLnBrk="0">
              <a:buNone/>
              <a:defRPr lang="vi-VN" sz="900"/>
            </a:lvl4pPr>
            <a:lvl5pPr marL="1828800" indent="0" latinLnBrk="0">
              <a:buNone/>
              <a:defRPr lang="vi-VN" sz="900"/>
            </a:lvl5pPr>
            <a:lvl6pPr marL="2286000" indent="0" latinLnBrk="0">
              <a:buNone/>
              <a:defRPr lang="vi-VN" sz="900"/>
            </a:lvl6pPr>
            <a:lvl7pPr marL="2743200" indent="0" latinLnBrk="0">
              <a:buNone/>
              <a:defRPr lang="vi-VN" sz="900"/>
            </a:lvl7pPr>
            <a:lvl8pPr marL="3200400" indent="0" latinLnBrk="0">
              <a:buNone/>
              <a:defRPr lang="vi-VN" sz="900"/>
            </a:lvl8pPr>
            <a:lvl9pPr marL="3657600" indent="0" latinLnBrk="0">
              <a:buNone/>
              <a:defRPr lang="vi-VN" sz="900"/>
            </a:lvl9pPr>
          </a:lstStyle>
          <a:p>
            <a:pPr lvl="0"/>
            <a:r>
              <a:rPr lang="vi-VN"/>
              <a:t>Bấm để sửa kiểu văn bản Chủ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Trang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ú thí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Ảnh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vi-VN" sz="2400"/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endParaRPr lang="vi-VN"/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 latinLnBrk="0">
              <a:lnSpc>
                <a:spcPct val="90000"/>
              </a:lnSpc>
              <a:defRPr lang="vi-VN" sz="3600" b="0" i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vi-VN" sz="1800"/>
            </a:lvl1pPr>
            <a:lvl2pPr marL="457200" indent="0" latinLnBrk="0">
              <a:buNone/>
              <a:defRPr lang="vi-VN" sz="1200"/>
            </a:lvl2pPr>
            <a:lvl3pPr marL="914400" indent="0" latinLnBrk="0">
              <a:buNone/>
              <a:defRPr lang="vi-VN" sz="1000"/>
            </a:lvl3pPr>
            <a:lvl4pPr marL="1371600" indent="0" latinLnBrk="0">
              <a:buNone/>
              <a:defRPr lang="vi-VN" sz="900"/>
            </a:lvl4pPr>
            <a:lvl5pPr marL="1828800" indent="0" latinLnBrk="0">
              <a:buNone/>
              <a:defRPr lang="vi-VN" sz="900"/>
            </a:lvl5pPr>
            <a:lvl6pPr marL="2286000" indent="0" latinLnBrk="0">
              <a:buNone/>
              <a:defRPr lang="vi-VN" sz="900"/>
            </a:lvl6pPr>
            <a:lvl7pPr marL="2743200" indent="0" latinLnBrk="0">
              <a:buNone/>
              <a:defRPr lang="vi-VN" sz="900"/>
            </a:lvl7pPr>
            <a:lvl8pPr marL="3200400" indent="0" latinLnBrk="0">
              <a:buNone/>
              <a:defRPr lang="vi-VN" sz="900"/>
            </a:lvl8pPr>
            <a:lvl9pPr marL="3657600" indent="0" latinLnBrk="0">
              <a:buNone/>
              <a:defRPr lang="vi-VN" sz="900"/>
            </a:lvl9pPr>
          </a:lstStyle>
          <a:p>
            <a:pPr lvl="0"/>
            <a:r>
              <a:rPr lang="vi-VN"/>
              <a:t>Bấm để sửa kiểu văn bản Chủ</a:t>
            </a:r>
          </a:p>
        </p:txBody>
      </p:sp>
      <p:sp>
        <p:nvSpPr>
          <p:cNvPr id="5" name="Chỗ dành sẵn cho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/>
              <a:pPr/>
              <a:t>12/26/2013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Trang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Chủ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3F41C87-7AD9-4845-A077-840E4A0F3F06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vi-VN"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vi-VN" sz="3600" kern="1200" spc="100" baseline="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lang="vi-VN"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lang="vi-VN"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vi-VN"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vi-VN"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vi-VN"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vi-V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phụ 3"/>
          <p:cNvSpPr>
            <a:spLocks noGrp="1"/>
          </p:cNvSpPr>
          <p:nvPr>
            <p:ph type="subTitle" idx="1"/>
          </p:nvPr>
        </p:nvSpPr>
        <p:spPr>
          <a:xfrm>
            <a:off x="1217612" y="4343400"/>
            <a:ext cx="6857999" cy="1981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 smtClean="0"/>
              <a:t>Batch 106 – Group 4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GVHD            : </a:t>
            </a:r>
            <a:r>
              <a:rPr lang="en-US" dirty="0" err="1" smtClean="0"/>
              <a:t>Nguễn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.</a:t>
            </a:r>
          </a:p>
          <a:p>
            <a:pPr>
              <a:lnSpc>
                <a:spcPct val="160000"/>
              </a:lnSpc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 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Huỳnh</a:t>
            </a:r>
            <a:r>
              <a:rPr lang="en-US" dirty="0" smtClean="0"/>
              <a:t> </a:t>
            </a:r>
            <a:r>
              <a:rPr lang="en-US" dirty="0" err="1" smtClean="0"/>
              <a:t>Tánh</a:t>
            </a:r>
            <a:r>
              <a:rPr lang="en-US" dirty="0" smtClean="0"/>
              <a:t> (leader).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	          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.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	         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bin . </a:t>
            </a:r>
          </a:p>
          <a:p>
            <a:r>
              <a:rPr lang="en-US" dirty="0" smtClean="0"/>
              <a:t>	        </a:t>
            </a:r>
            <a:endParaRPr lang="vi-VN" dirty="0"/>
          </a:p>
        </p:txBody>
      </p:sp>
      <p:pic>
        <p:nvPicPr>
          <p:cNvPr id="7" name="Picture 6" descr="apt.jpg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1370012" y="685800"/>
            <a:ext cx="3295650" cy="1247775"/>
          </a:xfrm>
          <a:prstGeom prst="rect">
            <a:avLst/>
          </a:prstGeom>
          <a:scene3d>
            <a:camera prst="orthographicFront"/>
            <a:lightRig rig="chilly" dir="t"/>
          </a:scene3d>
          <a:sp3d>
            <a:bevelT/>
          </a:sp3d>
        </p:spPr>
      </p:pic>
      <p:pic>
        <p:nvPicPr>
          <p:cNvPr id="8" name="Picture 7" descr="so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685800"/>
            <a:ext cx="3295650" cy="1247775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sp>
        <p:nvSpPr>
          <p:cNvPr id="12" name="Rectangle 11"/>
          <p:cNvSpPr/>
          <p:nvPr/>
        </p:nvSpPr>
        <p:spPr>
          <a:xfrm>
            <a:off x="1598612" y="2438400"/>
            <a:ext cx="86868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</a:rPr>
              <a:t>Student Management</a:t>
            </a:r>
            <a:endParaRPr lang="en-US" sz="72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8920126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2" y="1219200"/>
            <a:ext cx="88392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Phòng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Tuyển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ẻn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828800"/>
            <a:ext cx="8185596" cy="4572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7" name="Picture 6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447800"/>
            <a:ext cx="8991600" cy="52578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phòng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Tuyển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Tuyển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cấp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thực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phạm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vi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Tuyển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tìm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kiếm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đang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Account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lớp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ACCPi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Xem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profile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đổi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Cuối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cùng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xuất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thoát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khỏi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Phòng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vụ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Image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828800"/>
            <a:ext cx="8534400" cy="4486275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6" name="Picture 5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447800"/>
            <a:ext cx="8991600" cy="52578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phòng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Vụ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vụ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cấp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thực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phạm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vi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vụ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tìm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kiếm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thời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biểu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điểm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vụ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thêm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lớp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xem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Xem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profile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đổi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Cuối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cùng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xuất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thoát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khỏi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4" name="Picture 3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6" name="Picture 5" descr="Image 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1" y="1752600"/>
            <a:ext cx="8593311" cy="4648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5" name="Picture 4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447800"/>
            <a:ext cx="8991600" cy="52578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Tuyển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cấp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thực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phạm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vi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xem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tìm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kiếm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thời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biểu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điểm</a:t>
            </a:r>
            <a:r>
              <a:rPr lang="en-US" sz="1700" cap="none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môn học của riêng mình và không thực hiện được quyền nào khác .</a:t>
            </a: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700" cap="none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- Có quyền gửi phản hồi Feedback về trung tâm và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đổi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</a:t>
            </a:r>
            <a:r>
              <a:rPr lang="en-US" cap="none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Cuối cùng đăng xuất thoát khỏi hệ thống .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4" name="Picture 3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Admin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Image 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905001"/>
            <a:ext cx="8433690" cy="4572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6" name="Picture 5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447800"/>
            <a:ext cx="8991600" cy="52578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Account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Feedback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hồi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từ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Việc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Account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gồm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truy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thêm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Account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Account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tồn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tại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toàn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bộ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đổi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khẩu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Sau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thì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xuất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khỏi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 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4" name="Picture 3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4. 3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Yêu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Phần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Cứng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Phần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Mềm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chạy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bị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nay 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mềm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Đây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bằng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Java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chạy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nền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nhưng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yêu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phải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cài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máy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ảo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java (Java virtual machine </a:t>
            </a:r>
            <a:r>
              <a:rPr lang="en-US" sz="1700" b="1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) .</a:t>
            </a:r>
          </a:p>
          <a:p>
            <a:pPr marL="1371600" lvl="2" indent="-457200"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en-US" sz="17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SQL 2012 </a:t>
            </a:r>
            <a:r>
              <a:rPr lang="en-US" sz="17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trở</a:t>
            </a:r>
            <a:r>
              <a:rPr lang="en-US" sz="17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lên</a:t>
            </a:r>
            <a:r>
              <a:rPr lang="en-US" sz="17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  <a:endParaRPr lang="en-US" sz="1700" b="1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10" name="Picture 9" descr="java-program-exec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3429000"/>
            <a:ext cx="3383009" cy="3124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5.1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Cơ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sở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gồm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10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nhau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từng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ngoại</a:t>
            </a: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-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Mỗi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thực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đối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gồm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thuộc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 </a:t>
            </a:r>
          </a:p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2" y="6096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-----------------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Lời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Cám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Ơn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----------------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2" y="1905000"/>
            <a:ext cx="8229600" cy="4191000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	</a:t>
            </a:r>
            <a:r>
              <a:rPr lang="en-US" sz="1700" cap="none" dirty="0" err="1" smtClean="0"/>
              <a:t>Để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dự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hoàn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thành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tốt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đẹp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và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đúng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tiến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độ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giao</a:t>
            </a:r>
            <a:r>
              <a:rPr lang="en-US" sz="1700" cap="none" dirty="0" smtClean="0"/>
              <a:t>, </a:t>
            </a:r>
            <a:r>
              <a:rPr lang="en-US" sz="1700" cap="none" dirty="0" err="1" smtClean="0"/>
              <a:t>nhóm</a:t>
            </a:r>
            <a:r>
              <a:rPr lang="en-US" sz="1700" cap="none" dirty="0" smtClean="0"/>
              <a:t> 4 </a:t>
            </a:r>
            <a:r>
              <a:rPr lang="en-US" sz="1700" cap="none" dirty="0" err="1" smtClean="0"/>
              <a:t>xin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chân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thành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cám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ơn</a:t>
            </a:r>
            <a:r>
              <a:rPr lang="en-US" sz="1700" cap="none" dirty="0" smtClean="0"/>
              <a:t> </a:t>
            </a:r>
            <a:r>
              <a:rPr lang="en-US" sz="1700" cap="none" smtClean="0"/>
              <a:t>GV Nguyễn Quốc Nguyên đã </a:t>
            </a:r>
            <a:r>
              <a:rPr lang="en-US" sz="1700" cap="none" dirty="0" err="1" smtClean="0"/>
              <a:t>hỗ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và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giúp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đỡ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trong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quá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trình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thực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hiện</a:t>
            </a:r>
            <a:r>
              <a:rPr lang="en-US" sz="1700" cap="none" dirty="0" smtClean="0"/>
              <a:t>. </a:t>
            </a:r>
            <a:r>
              <a:rPr lang="en-US" sz="1700" cap="none" dirty="0" err="1" smtClean="0"/>
              <a:t>Xin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cám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trung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tâm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tạo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mọi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điều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kiện</a:t>
            </a:r>
            <a:r>
              <a:rPr lang="en-US" sz="1700" cap="none" dirty="0" smtClean="0"/>
              <a:t>, </a:t>
            </a:r>
            <a:r>
              <a:rPr lang="en-US" sz="1700" cap="none" dirty="0" err="1" smtClean="0"/>
              <a:t>cơ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sở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vật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chất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để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các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nhóm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hoàn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thành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dự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được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tốt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và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cũng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xin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cám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các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thành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viên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trong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nhóm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giúp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đỡ</a:t>
            </a:r>
            <a:r>
              <a:rPr lang="en-US" sz="1700" cap="none" dirty="0" smtClean="0"/>
              <a:t>, </a:t>
            </a:r>
            <a:r>
              <a:rPr lang="en-US" sz="1700" cap="none" dirty="0" err="1" smtClean="0"/>
              <a:t>hỗ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nhau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để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cùng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hoàn</a:t>
            </a:r>
            <a:r>
              <a:rPr lang="en-US" sz="1700" cap="none" dirty="0" smtClean="0"/>
              <a:t> </a:t>
            </a:r>
            <a:r>
              <a:rPr lang="en-US" sz="1700" cap="none" err="1" smtClean="0"/>
              <a:t>thành</a:t>
            </a:r>
            <a:r>
              <a:rPr lang="en-US" sz="1700" cap="none" smtClean="0"/>
              <a:t> dự án kì II này</a:t>
            </a:r>
            <a:r>
              <a:rPr lang="en-US" sz="1700" cap="none" dirty="0" smtClean="0"/>
              <a:t> </a:t>
            </a:r>
            <a:endParaRPr lang="en-US" sz="1700" cap="none" dirty="0" smtClean="0"/>
          </a:p>
          <a:p>
            <a:pPr algn="just"/>
            <a:r>
              <a:rPr lang="en-US" sz="1700" cap="none" dirty="0" smtClean="0"/>
              <a:t>	</a:t>
            </a:r>
            <a:r>
              <a:rPr lang="en-US" sz="1700" cap="none" dirty="0" err="1" smtClean="0"/>
              <a:t>Trong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quá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trình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thực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hiện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dù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cố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gắng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vẫn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không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tránh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khỏi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những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thếu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sót</a:t>
            </a:r>
            <a:r>
              <a:rPr lang="en-US" sz="1700" cap="none" dirty="0" smtClean="0"/>
              <a:t>. </a:t>
            </a:r>
            <a:r>
              <a:rPr lang="en-US" sz="1700" cap="none" dirty="0" err="1" smtClean="0"/>
              <a:t>Chúng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em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rất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mong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nhận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được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những</a:t>
            </a:r>
            <a:r>
              <a:rPr lang="en-US" sz="1700" cap="none" dirty="0" smtClean="0"/>
              <a:t> ý </a:t>
            </a:r>
            <a:r>
              <a:rPr lang="en-US" sz="1700" cap="none" dirty="0" err="1" smtClean="0"/>
              <a:t>kiến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đóng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góp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quý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báu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của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giáo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viên</a:t>
            </a:r>
            <a:r>
              <a:rPr lang="en-US" sz="1700" cap="none" dirty="0" smtClean="0"/>
              <a:t>, </a:t>
            </a:r>
            <a:r>
              <a:rPr lang="en-US" sz="1700" cap="none" dirty="0" err="1" smtClean="0"/>
              <a:t>của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trung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tâm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và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toàn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thể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cả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lớp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để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những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dự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án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tiếp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theo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được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hoàn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thiện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hơn</a:t>
            </a:r>
            <a:r>
              <a:rPr lang="en-US" sz="1700" cap="none" dirty="0" smtClean="0"/>
              <a:t>. </a:t>
            </a:r>
            <a:r>
              <a:rPr lang="en-US" sz="1700" cap="none" dirty="0" err="1" smtClean="0"/>
              <a:t>Xin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chân</a:t>
            </a:r>
            <a:r>
              <a:rPr lang="en-US" sz="1700" cap="none" dirty="0" smtClean="0"/>
              <a:t> </a:t>
            </a:r>
            <a:r>
              <a:rPr lang="en-US" sz="1700" cap="none" dirty="0" err="1" smtClean="0"/>
              <a:t>thành</a:t>
            </a:r>
            <a:r>
              <a:rPr lang="en-US" sz="1700" cap="none" dirty="0" smtClean="0"/>
              <a:t> </a:t>
            </a:r>
            <a:r>
              <a:rPr lang="en-US" sz="1700" cap="none" err="1" smtClean="0"/>
              <a:t>cám</a:t>
            </a:r>
            <a:r>
              <a:rPr lang="en-US" sz="1700" cap="none" smtClean="0"/>
              <a:t>  ơn</a:t>
            </a:r>
            <a:r>
              <a:rPr lang="en-US" sz="1700" smtClean="0"/>
              <a:t>!</a:t>
            </a:r>
          </a:p>
          <a:p>
            <a:pPr algn="r"/>
            <a:r>
              <a:rPr lang="en-US" sz="1700" cap="none" smtClean="0"/>
              <a:t>NHÓM 4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4" name="Picture 3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6" name="Picture 5" descr="dbcuoic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2192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Login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5" name="Picture 4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295400"/>
            <a:ext cx="2971800" cy="531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welcome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6" name="Picture 5" descr="welc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1066800"/>
            <a:ext cx="6934200" cy="556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thêm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7" name="Picture 6" descr="stu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143000"/>
            <a:ext cx="6858000" cy="5516218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search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6" name="Picture 5" descr="sear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1143000"/>
            <a:ext cx="6813517" cy="54864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profile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7" name="Picture 6" descr="profi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1066800"/>
            <a:ext cx="7002781" cy="56388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điểm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6" name="Picture 5" descr="sco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1371600"/>
            <a:ext cx="6534150" cy="50292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feedback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7" name="Picture 6" descr="feedba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2" y="1371600"/>
            <a:ext cx="6534150" cy="5019675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Admin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7" name="Picture 6" descr="Screenshot (2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1295400"/>
            <a:ext cx="6524625" cy="501015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609600"/>
            <a:ext cx="8991600" cy="60960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Form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Feedback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Admin .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  <p:pic>
        <p:nvPicPr>
          <p:cNvPr id="6" name="Picture 5" descr="Screenshot (2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2" y="1371600"/>
            <a:ext cx="6505575" cy="5000625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6096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----------------- NỘI DUNG ----------------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2" y="1905000"/>
            <a:ext cx="8229600" cy="419100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Thiệu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Định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Nghĩa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Vấn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Đề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Hướng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Giải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Tích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Vấn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Đề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7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4.1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Yêu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7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4.2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(Use case)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</a:t>
            </a:r>
            <a:r>
              <a:rPr lang="en-US" sz="17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4.3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Yêu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mềm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700" cap="none" dirty="0" smtClean="0">
                <a:solidFill>
                  <a:schemeClr val="tx2">
                    <a:lumMod val="75000"/>
                  </a:schemeClr>
                </a:solidFill>
              </a:rPr>
              <a:t>5.1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CSDL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1700" cap="none" dirty="0" smtClean="0">
                <a:solidFill>
                  <a:schemeClr val="tx2">
                    <a:lumMod val="75000"/>
                  </a:schemeClr>
                </a:solidFill>
              </a:rPr>
              <a:t>5.2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diện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 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bày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phẩm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buAutoNum type="arabicPeriod"/>
            </a:pP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4" name="Picture 3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012" y="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6.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Bày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Sản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Phẩm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057400"/>
            <a:ext cx="12188825" cy="3200400"/>
          </a:xfrm>
        </p:spPr>
        <p:txBody>
          <a:bodyPr>
            <a:normAutofit fontScale="62500" lnSpcReduction="20000"/>
          </a:bodyPr>
          <a:lstStyle/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457200" indent="-457200" algn="ctr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 algn="ctr">
              <a:lnSpc>
                <a:spcPct val="170000"/>
              </a:lnSpc>
            </a:pP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Cảm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ơn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thầy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cô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và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các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bạn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đã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theo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dõi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bài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trình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bày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 !</a:t>
            </a:r>
          </a:p>
          <a:p>
            <a:pPr marL="457200" indent="-457200" algn="ctr">
              <a:lnSpc>
                <a:spcPct val="170000"/>
              </a:lnSpc>
            </a:pP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Kính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chúc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mọi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người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sức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en-US" sz="60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khỏe</a:t>
            </a:r>
            <a:r>
              <a:rPr lang="en-US" sz="6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.</a:t>
            </a:r>
            <a:endParaRPr lang="en-US" sz="6000" cap="none" dirty="0" smtClean="0"/>
          </a:p>
        </p:txBody>
      </p:sp>
      <p:pic>
        <p:nvPicPr>
          <p:cNvPr id="9" name="Picture 8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Nghĩa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Vấn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Đề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676400"/>
            <a:ext cx="8991600" cy="50292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Việc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xây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dựng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lợi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thế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tìm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kiếm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nhanh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giúp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được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thuận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lợi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nhanh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độ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phạm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vi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trung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tâm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Softech-Aptech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) 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lời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câu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hỏi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sau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Mục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đích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này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gì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?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Yêu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muốn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gì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?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?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bằng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) ?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Yêu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cần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gì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thống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hoạt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động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tốt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?</a:t>
            </a: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Hướng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Giải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Quyết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676400"/>
            <a:ext cx="8991600" cy="5029200"/>
          </a:xfrm>
        </p:spPr>
        <p:txBody>
          <a:bodyPr>
            <a:normAutofit fontScale="92500" lnSpcReduction="10000"/>
          </a:bodyPr>
          <a:lstStyle/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hóa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tượng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vấn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đề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cơ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sở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hướng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giống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tượng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thực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tế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Dễ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dàng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thao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điều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khiển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tính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toán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thêm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mới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chỉnh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cập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lưu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…</a:t>
            </a:r>
          </a:p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quan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dựa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mang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lại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sự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toàn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vẹn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đồng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bộ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Đóng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gói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phân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quyền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truy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cập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nhằm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giải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quyết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vấn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đề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mật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Thiết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kế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từng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môđun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từng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loại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tượng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chức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năng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mang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lại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sự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chửa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dễ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dàng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sau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này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Giao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diện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ưu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thuận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tiện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cho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việc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sử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lvl="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Tối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ưu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công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nghệ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mới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mang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lại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sản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phẩm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chất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lượng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với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giá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thành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hợp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lý</a:t>
            </a:r>
            <a:r>
              <a:rPr lang="en-US" sz="18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cap="none" dirty="0" smtClean="0"/>
          </a:p>
          <a:p>
            <a:pPr marL="457200" lvl="0" indent="-457200">
              <a:buFont typeface="Arial" pitchFamily="34" charset="0"/>
              <a:buChar char="•"/>
            </a:pPr>
            <a:endParaRPr lang="en-US" cap="none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Phân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Vấn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Đề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8612" y="1143000"/>
            <a:ext cx="8534400" cy="55626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Giai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đoạn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thứ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giai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đoạn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quan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trọng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nhằm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định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rõ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Bussiness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Logic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đặc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thù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riêng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từng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loại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ứng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Mục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đích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lưu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trữ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thao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truy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xuất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những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có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hiệu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quả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nhất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discriminant-analysis-2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3048000"/>
            <a:ext cx="5029200" cy="33528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7" name="Picture 6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4. 1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Yêu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Vào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Quả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Ra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1219200"/>
            <a:ext cx="87630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vào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sinh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 Name, Address,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DoB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Gender, Email, 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Tài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khoản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UserName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Pasword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Lớp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BatchID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BatchName,Date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Giảng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Name,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DoB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PhoneNumber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Môn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Name, ID,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ProgramID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,…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Chương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học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ID, Name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tin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Thời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Khóa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Biểu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 ID, Date, Lab,…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Đầu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.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Bảng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trường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dữ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liệu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quá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trình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xem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xóa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cập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nhật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tìm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kiếm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tính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toán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…</a:t>
            </a:r>
          </a:p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5" name="Picture 4" descr="student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4. 1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Yêu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Vào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Quả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Đầu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Ra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1371600"/>
            <a:ext cx="89916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</a:pPr>
            <a:endParaRPr lang="en-US" sz="1700" cap="none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7" name="Picture 6" descr="quy trin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371600"/>
            <a:ext cx="8458200" cy="39624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6" name="Picture 5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2" y="381000"/>
            <a:ext cx="9677398" cy="685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4. 2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(Use case) 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2" y="1219200"/>
            <a:ext cx="8839200" cy="5486400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Tác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700" cap="none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700" cap="none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/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6" name="Picture 5" descr="Image 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828800"/>
            <a:ext cx="8382000" cy="47244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softEdge">
            <a:bevelT/>
          </a:sp3d>
        </p:spPr>
      </p:pic>
      <p:pic>
        <p:nvPicPr>
          <p:cNvPr id="7" name="Picture 6" descr="student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34131" cy="1371600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Đường hầm Kỹ thuật số Xanh dương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711</Words>
  <Application>Microsoft Office PowerPoint</Application>
  <PresentationFormat>Custom</PresentationFormat>
  <Paragraphs>197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Đường hầm Kỹ thuật số Xanh dương 16x9</vt:lpstr>
      <vt:lpstr>Slide 1</vt:lpstr>
      <vt:lpstr>----------------- Lời Cám Ơn ---------------- </vt:lpstr>
      <vt:lpstr>----------------- NỘI DUNG ---------------- </vt:lpstr>
      <vt:lpstr>2. Định Nghĩa Vấn Đề .</vt:lpstr>
      <vt:lpstr>3. Hướng Giải Quyết .</vt:lpstr>
      <vt:lpstr>4. Phân Tích Vấn Đề .</vt:lpstr>
      <vt:lpstr>4. 1 Yêu Cầu Đầu Vào, Kết Quả Đầu Ra .</vt:lpstr>
      <vt:lpstr>4. 1 Yêu Cầu Đầu Vào, Kết Quả Đầu Ra .</vt:lpstr>
      <vt:lpstr>4. 2 Chức năng (Use case) .</vt:lpstr>
      <vt:lpstr>4. 2 Chức năng (Use case) .</vt:lpstr>
      <vt:lpstr>4. 2 Chức năng (Use case) .</vt:lpstr>
      <vt:lpstr>4. 2 Chức năng (Use case) .</vt:lpstr>
      <vt:lpstr>4. 2 Chức năng (Use case) .</vt:lpstr>
      <vt:lpstr>4. 2 Chức năng (Use case) .</vt:lpstr>
      <vt:lpstr>4. 2 Chức năng (Use case) .</vt:lpstr>
      <vt:lpstr>4. 2 Chức năng (Use case) .</vt:lpstr>
      <vt:lpstr>4. 2 Chức năng (Use case) .</vt:lpstr>
      <vt:lpstr>4. 3 Yêu Cầu Phần Cứng, Phần Mềm .</vt:lpstr>
      <vt:lpstr>5. Thiết Kế .</vt:lpstr>
      <vt:lpstr>Slide 20</vt:lpstr>
      <vt:lpstr>5. Thiết Kế Giao Diện .</vt:lpstr>
      <vt:lpstr>5. Thiết Kế Giao Diện .</vt:lpstr>
      <vt:lpstr>5. Thiết Kế Giao Diện .</vt:lpstr>
      <vt:lpstr>5. Thiết Kế Giao Diện .</vt:lpstr>
      <vt:lpstr>5. Thiết Kế Giao Diện .</vt:lpstr>
      <vt:lpstr>5. Thiết Kế Giao Diện .</vt:lpstr>
      <vt:lpstr>5. Thiết Kế Giao Diện .</vt:lpstr>
      <vt:lpstr>5. Thiết Kế Giao Diện .</vt:lpstr>
      <vt:lpstr>5. Thiết Kế Giao Diện .</vt:lpstr>
      <vt:lpstr>6. Trình Bày Sản Phẩm 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2013-12-26T09:18:14Z</dcterms:created>
  <dcterms:modified xsi:type="dcterms:W3CDTF">2014-11-13T18:20:16Z</dcterms:modified>
</cp:coreProperties>
</file>